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C9B3-037C-452C-87FF-F3FC929AA57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8B15-A6EB-47BC-BF3B-172F640BD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5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C9B3-037C-452C-87FF-F3FC929AA57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8B15-A6EB-47BC-BF3B-172F640BD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9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C9B3-037C-452C-87FF-F3FC929AA57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8B15-A6EB-47BC-BF3B-172F640BD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5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C9B3-037C-452C-87FF-F3FC929AA57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8B15-A6EB-47BC-BF3B-172F640BD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0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C9B3-037C-452C-87FF-F3FC929AA57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8B15-A6EB-47BC-BF3B-172F640BD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7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C9B3-037C-452C-87FF-F3FC929AA57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8B15-A6EB-47BC-BF3B-172F640BD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3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C9B3-037C-452C-87FF-F3FC929AA57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8B15-A6EB-47BC-BF3B-172F640BD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3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C9B3-037C-452C-87FF-F3FC929AA57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8B15-A6EB-47BC-BF3B-172F640BD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4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C9B3-037C-452C-87FF-F3FC929AA57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8B15-A6EB-47BC-BF3B-172F640BD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C9B3-037C-452C-87FF-F3FC929AA57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8B15-A6EB-47BC-BF3B-172F640BD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3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C9B3-037C-452C-87FF-F3FC929AA57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8B15-A6EB-47BC-BF3B-172F640BD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7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2C9B3-037C-452C-87FF-F3FC929AA579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A8B15-A6EB-47BC-BF3B-172F640BD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6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26" y="332509"/>
            <a:ext cx="9559638" cy="63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56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5" y="207818"/>
            <a:ext cx="10058400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7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6254"/>
            <a:ext cx="10169236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7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6" y="235527"/>
            <a:ext cx="10030691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9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5" y="124691"/>
            <a:ext cx="10668000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4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72" y="249382"/>
            <a:ext cx="9545783" cy="64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0" y="304800"/>
            <a:ext cx="9822872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4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290945"/>
            <a:ext cx="9670473" cy="62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9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46" y="235526"/>
            <a:ext cx="9559636" cy="66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54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2" y="221672"/>
            <a:ext cx="9448800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9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15637"/>
            <a:ext cx="9379527" cy="623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9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18" y="304801"/>
            <a:ext cx="9033164" cy="633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33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346364"/>
            <a:ext cx="9185564" cy="615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59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8" y="318655"/>
            <a:ext cx="10224655" cy="63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46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5527"/>
            <a:ext cx="9213273" cy="638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2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73" y="193964"/>
            <a:ext cx="9656618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45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2509"/>
            <a:ext cx="8825345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06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08" y="235527"/>
            <a:ext cx="8811491" cy="617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93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09" y="207818"/>
            <a:ext cx="9739745" cy="61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12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5" y="207818"/>
            <a:ext cx="9642763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11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2" y="277091"/>
            <a:ext cx="9559636" cy="63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73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09" y="332509"/>
            <a:ext cx="8991600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2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5" y="249382"/>
            <a:ext cx="9434946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27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318655"/>
            <a:ext cx="9407235" cy="61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32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2" y="374073"/>
            <a:ext cx="9019309" cy="62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60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7" y="263236"/>
            <a:ext cx="9005455" cy="64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47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180108"/>
            <a:ext cx="9795164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77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74073"/>
            <a:ext cx="8409709" cy="628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55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36" y="249382"/>
            <a:ext cx="8714509" cy="61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9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36" y="221673"/>
            <a:ext cx="9476509" cy="64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4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4" y="304800"/>
            <a:ext cx="9005455" cy="61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9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72" y="207818"/>
            <a:ext cx="8977745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4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55" y="221673"/>
            <a:ext cx="9448800" cy="64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0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09" y="346364"/>
            <a:ext cx="9906000" cy="634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0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207818"/>
            <a:ext cx="9947563" cy="63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111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2020-11-25T09:01:19Z</dcterms:created>
  <dcterms:modified xsi:type="dcterms:W3CDTF">2020-11-25T09:38:50Z</dcterms:modified>
</cp:coreProperties>
</file>